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3EB3F2-E4B9-4508-904C-ED1722132EC6}">
  <a:tblStyle styleId="{873EB3F2-E4B9-4508-904C-ED1722132E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112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fc204d2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fc204d2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c204d22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c204d22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fc204d22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fc204d22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fc204d22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fc204d22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fc204d22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fc204d22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50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www.tpix.net.tw/traffic.html" TargetMode="External"/><Relationship Id="rId7" Type="http://schemas.openxmlformats.org/officeDocument/2006/relationships/hyperlink" Target="https://www.peeringdb.com/net/86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eering@chief.com.tw" TargetMode="External"/><Relationship Id="rId5" Type="http://schemas.openxmlformats.org/officeDocument/2006/relationships/hyperlink" Target="https://www.peeringdb.com/ix/823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tpix@chief.com.tw" TargetMode="Externa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BED56BDB-9CFB-5E0B-41A4-831376460F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94364"/>
              </p:ext>
            </p:extLst>
          </p:nvPr>
        </p:nvGraphicFramePr>
        <p:xfrm>
          <a:off x="0" y="10715"/>
          <a:ext cx="9144000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3" imgW="11887200" imgH="6680160" progId="PI3.Image">
                  <p:embed/>
                </p:oleObj>
              </mc:Choice>
              <mc:Fallback>
                <p:oleObj name="PhotoImpact" r:id="rId3" imgW="11887200" imgH="668016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0715"/>
                        <a:ext cx="9144000" cy="513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39958" y="790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000000"/>
                </a:solidFill>
              </a:rPr>
              <a:t>Peering</a:t>
            </a:r>
            <a:r>
              <a:rPr lang="zh-TW" b="1" dirty="0">
                <a:solidFill>
                  <a:schemeClr val="lt1"/>
                </a:solidFill>
              </a:rPr>
              <a:t> Personals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chemeClr val="lt1"/>
                </a:solidFill>
              </a:rPr>
              <a:t>at TWNOG </a:t>
            </a:r>
            <a:r>
              <a:rPr lang="en-US" altLang="zh-TW" sz="3600" dirty="0">
                <a:solidFill>
                  <a:schemeClr val="lt1"/>
                </a:solidFill>
              </a:rPr>
              <a:t>5</a:t>
            </a:r>
            <a:r>
              <a:rPr lang="zh-TW" sz="3600" dirty="0">
                <a:solidFill>
                  <a:schemeClr val="lt1"/>
                </a:solidFill>
              </a:rPr>
              <a:t>.0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59300" y="29865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000000"/>
                </a:solidFill>
              </a:rPr>
              <a:t>2024/4/26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9600" y="3663675"/>
            <a:ext cx="70815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請注意, Peering Personal 場次將安排於下午時段的演講結束前進行, 請留意議程進行以確保報告人當時在現場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note that Peering Personals will be done </a:t>
            </a:r>
            <a:r>
              <a:rPr lang="zh-TW">
                <a:solidFill>
                  <a:srgbClr val="FF0000"/>
                </a:solidFill>
              </a:rPr>
              <a:t>in the afternoon sessions so please check with Agenda and be on site</a:t>
            </a:r>
            <a:r>
              <a:rPr lang="zh-TW"/>
              <a:t>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19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Your Network/Service Name</a:t>
            </a:r>
            <a:endParaRPr/>
          </a:p>
        </p:txBody>
      </p:sp>
      <p:graphicFrame>
        <p:nvGraphicFramePr>
          <p:cNvPr id="75" name="Google Shape;75;p16"/>
          <p:cNvGraphicFramePr/>
          <p:nvPr/>
        </p:nvGraphicFramePr>
        <p:xfrm>
          <a:off x="513950" y="1112525"/>
          <a:ext cx="7690075" cy="3740825"/>
        </p:xfrm>
        <a:graphic>
          <a:graphicData uri="http://schemas.openxmlformats.org/drawingml/2006/table">
            <a:tbl>
              <a:tblPr>
                <a:noFill/>
                <a:tableStyleId>{873EB3F2-E4B9-4508-904C-ED1722132EC6}</a:tableStyleId>
              </a:tblPr>
              <a:tblGrid>
                <a:gridCol w="197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AS number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000000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profile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{heavily/mostly} {inbound / outbound / balanced}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Volume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nnn Tbps/Gbps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Policy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Open / Selective / Restrictive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Locations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- POP1/IXP1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- POP2/IXP2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- POP3/IXP3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Message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(Your message to attendees)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Contact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6" name="Google Shape;76;p16"/>
          <p:cNvSpPr/>
          <p:nvPr/>
        </p:nvSpPr>
        <p:spPr>
          <a:xfrm>
            <a:off x="7553750" y="231925"/>
            <a:ext cx="1399500" cy="572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Logo (if any)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2837250" y="-76200"/>
            <a:ext cx="35481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0000"/>
                </a:solidFill>
              </a:rPr>
              <a:t>範本Template</a:t>
            </a:r>
            <a:endParaRPr sz="3600" b="1">
              <a:solidFill>
                <a:srgbClr val="FF00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7"/>
          <p:cNvGraphicFramePr/>
          <p:nvPr/>
        </p:nvGraphicFramePr>
        <p:xfrm>
          <a:off x="565650" y="1236125"/>
          <a:ext cx="8374075" cy="3691300"/>
        </p:xfrm>
        <a:graphic>
          <a:graphicData uri="http://schemas.openxmlformats.org/drawingml/2006/table">
            <a:tbl>
              <a:tblPr>
                <a:noFill/>
                <a:tableStyleId>{873EB3F2-E4B9-4508-904C-ED1722132EC6}</a:tableStyleId>
              </a:tblPr>
              <a:tblGrid>
                <a:gridCol w="246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AS number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10133 (TPIX) and 17408 (Chief Telecom)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profile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Internet Exchange (Balanced) + ISP (Balanced)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Volume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TPIX: 160 Gbps  ( 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hlinkClick r:id="rId3"/>
                        </a:rPr>
                        <a:t>https://www.tpix.net.tw/traffic.html</a:t>
                      </a:r>
                      <a:r>
                        <a:rPr lang="zh-TW"/>
                        <a:t> ); Chief: 80 Gbps</a:t>
                      </a:r>
                      <a:endParaRPr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(2015- 10.7G; 2016- 25.9G; 2017- 58G; 2018- 96G)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Policy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Open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Locations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Taiwan: TPIX, Chief LY, Chief HD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HK: HKIX, AMS-IX, EIE (HK1), Mega-i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Europe: AMS-IX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Message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Biggest IX in Taiwan in both traffic and AS connected (59).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Contact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tpix@chief.com.tw</a:t>
                      </a:r>
                      <a:r>
                        <a:rPr lang="zh-TW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zh-TW"/>
                        <a:t> or 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https://www.peeringdb.com/ix/823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peering@chief.com.tw</a:t>
                      </a:r>
                      <a:r>
                        <a:rPr lang="zh-TW">
                          <a:solidFill>
                            <a:schemeClr val="dk1"/>
                          </a:solidFill>
                        </a:rPr>
                        <a:t> or •</a:t>
                      </a:r>
                      <a:r>
                        <a:rPr lang="zh-TW" u="sng">
                          <a:solidFill>
                            <a:schemeClr val="hlink"/>
                          </a:solidFill>
                          <a:hlinkClick r:id="rId7"/>
                        </a:rPr>
                        <a:t>https://www.peeringdb.com/net/8666</a:t>
                      </a:r>
                      <a:r>
                        <a:rPr lang="zh-TW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5" name="Google Shape;8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0569" y="368825"/>
            <a:ext cx="4677960" cy="4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69900" y="341150"/>
            <a:ext cx="2372775" cy="4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 rot="1767765">
            <a:off x="6335924" y="2601717"/>
            <a:ext cx="2675164" cy="142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FF0000"/>
                </a:solidFill>
              </a:rPr>
              <a:t>EXAMPLE</a:t>
            </a:r>
            <a:endParaRPr sz="4000" b="1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>
                <a:solidFill>
                  <a:srgbClr val="FF0000"/>
                </a:solidFill>
              </a:rPr>
              <a:t>填寫範例</a:t>
            </a:r>
            <a:endParaRPr sz="4000" b="1">
              <a:solidFill>
                <a:srgbClr val="FF00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1472875"/>
            <a:ext cx="8520600" cy="19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請將您的投影片放在</a:t>
            </a:r>
            <a:r>
              <a:rPr lang="zh-TW">
                <a:solidFill>
                  <a:srgbClr val="FF0000"/>
                </a:solidFill>
              </a:rPr>
              <a:t>本頁以後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place your slide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after this page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825" cy="998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oogle Shape;75;p16">
            <a:extLst>
              <a:ext uri="{FF2B5EF4-FFF2-40B4-BE49-F238E27FC236}">
                <a16:creationId xmlns:a16="http://schemas.microsoft.com/office/drawing/2014/main" id="{DCC5A301-FFB1-46E2-87D8-FB69517E1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590898"/>
              </p:ext>
            </p:extLst>
          </p:nvPr>
        </p:nvGraphicFramePr>
        <p:xfrm>
          <a:off x="513950" y="1112525"/>
          <a:ext cx="7690075" cy="3740825"/>
        </p:xfrm>
        <a:graphic>
          <a:graphicData uri="http://schemas.openxmlformats.org/drawingml/2006/table">
            <a:tbl>
              <a:tblPr>
                <a:noFill/>
                <a:tableStyleId>{873EB3F2-E4B9-4508-904C-ED1722132EC6}</a:tableStyleId>
              </a:tblPr>
              <a:tblGrid>
                <a:gridCol w="197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dirty="0"/>
                        <a:t>AS number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profile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Traffic Volume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Policy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Peering Locations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Message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Contact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609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381</Words>
  <Application>Microsoft Office PowerPoint</Application>
  <PresentationFormat>如螢幕大小 (16:9)</PresentationFormat>
  <Paragraphs>55</Paragraphs>
  <Slides>5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Calibri</vt:lpstr>
      <vt:lpstr>Simple Light</vt:lpstr>
      <vt:lpstr>Ulead PhotoImpact Image</vt:lpstr>
      <vt:lpstr>Peering Personals at TWNOG 5.0</vt:lpstr>
      <vt:lpstr>Your Network/Service Name</vt:lpstr>
      <vt:lpstr>PowerPoint 簡報</vt:lpstr>
      <vt:lpstr>請將您的投影片放在本頁以後  Please place your slide  after this page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Peering Personals at TWNOG 4.0</dc:title>
  <dc:creator>魯堯</dc:creator>
  <cp:lastModifiedBy>Louk Chi</cp:lastModifiedBy>
  <cp:revision>11</cp:revision>
  <dcterms:modified xsi:type="dcterms:W3CDTF">2024-01-13T20:10:07Z</dcterms:modified>
</cp:coreProperties>
</file>